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01" r:id="rId5"/>
    <p:sldId id="30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38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2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Dancer" userId="2b6d0679-2e20-481d-ae8e-ffc9c36584b7" providerId="ADAL" clId="{08526891-B136-48BC-9612-EAB7F1A4D962}"/>
    <pc:docChg chg="custSel addSld delSld modSld sldOrd modMainMaster">
      <pc:chgData name="Tim Dancer" userId="2b6d0679-2e20-481d-ae8e-ffc9c36584b7" providerId="ADAL" clId="{08526891-B136-48BC-9612-EAB7F1A4D962}" dt="2026-02-19T13:19:08.308" v="185" actId="20577"/>
      <pc:docMkLst>
        <pc:docMk/>
      </pc:docMkLst>
      <pc:sldChg chg="del">
        <pc:chgData name="Tim Dancer" userId="2b6d0679-2e20-481d-ae8e-ffc9c36584b7" providerId="ADAL" clId="{08526891-B136-48BC-9612-EAB7F1A4D962}" dt="2026-02-19T13:18:57.286" v="165" actId="47"/>
        <pc:sldMkLst>
          <pc:docMk/>
          <pc:sldMk cId="1579294048" sldId="299"/>
        </pc:sldMkLst>
      </pc:sldChg>
      <pc:sldChg chg="modSp mod">
        <pc:chgData name="Tim Dancer" userId="2b6d0679-2e20-481d-ae8e-ffc9c36584b7" providerId="ADAL" clId="{08526891-B136-48BC-9612-EAB7F1A4D962}" dt="2026-02-19T13:18:55.491" v="164" actId="20577"/>
        <pc:sldMkLst>
          <pc:docMk/>
          <pc:sldMk cId="1785245770" sldId="300"/>
        </pc:sldMkLst>
        <pc:spChg chg="mod">
          <ac:chgData name="Tim Dancer" userId="2b6d0679-2e20-481d-ae8e-ffc9c36584b7" providerId="ADAL" clId="{08526891-B136-48BC-9612-EAB7F1A4D962}" dt="2026-02-19T13:18:40.754" v="152" actId="20577"/>
          <ac:spMkLst>
            <pc:docMk/>
            <pc:sldMk cId="1785245770" sldId="300"/>
            <ac:spMk id="2" creationId="{46A69F65-F431-C856-10ED-06A69DB1BEB4}"/>
          </ac:spMkLst>
        </pc:spChg>
        <pc:spChg chg="mod">
          <ac:chgData name="Tim Dancer" userId="2b6d0679-2e20-481d-ae8e-ffc9c36584b7" providerId="ADAL" clId="{08526891-B136-48BC-9612-EAB7F1A4D962}" dt="2026-02-19T13:18:55.491" v="164" actId="20577"/>
          <ac:spMkLst>
            <pc:docMk/>
            <pc:sldMk cId="1785245770" sldId="300"/>
            <ac:spMk id="3" creationId="{E95A6AC4-5E7D-D0F2-81A0-472DE7F78597}"/>
          </ac:spMkLst>
        </pc:spChg>
      </pc:sldChg>
      <pc:sldChg chg="modSp mod">
        <pc:chgData name="Tim Dancer" userId="2b6d0679-2e20-481d-ae8e-ffc9c36584b7" providerId="ADAL" clId="{08526891-B136-48BC-9612-EAB7F1A4D962}" dt="2026-02-19T13:19:08.308" v="185" actId="20577"/>
        <pc:sldMkLst>
          <pc:docMk/>
          <pc:sldMk cId="198055382" sldId="301"/>
        </pc:sldMkLst>
        <pc:spChg chg="mod">
          <ac:chgData name="Tim Dancer" userId="2b6d0679-2e20-481d-ae8e-ffc9c36584b7" providerId="ADAL" clId="{08526891-B136-48BC-9612-EAB7F1A4D962}" dt="2026-02-19T13:19:02.943" v="175" actId="20577"/>
          <ac:spMkLst>
            <pc:docMk/>
            <pc:sldMk cId="198055382" sldId="301"/>
            <ac:spMk id="2" creationId="{297C538B-7495-9B32-CEA1-82767CD1A47D}"/>
          </ac:spMkLst>
        </pc:spChg>
        <pc:spChg chg="mod">
          <ac:chgData name="Tim Dancer" userId="2b6d0679-2e20-481d-ae8e-ffc9c36584b7" providerId="ADAL" clId="{08526891-B136-48BC-9612-EAB7F1A4D962}" dt="2026-02-19T13:19:08.308" v="185" actId="20577"/>
          <ac:spMkLst>
            <pc:docMk/>
            <pc:sldMk cId="198055382" sldId="301"/>
            <ac:spMk id="3" creationId="{9DF411F6-758A-D466-31B8-F04F7470629A}"/>
          </ac:spMkLst>
        </pc:spChg>
      </pc:sldChg>
      <pc:sldMasterChg chg="addSp delSp modSp mod modSldLayout">
        <pc:chgData name="Tim Dancer" userId="2b6d0679-2e20-481d-ae8e-ffc9c36584b7" providerId="ADAL" clId="{08526891-B136-48BC-9612-EAB7F1A4D962}" dt="2026-02-04T09:09:22.810" v="80" actId="1076"/>
        <pc:sldMasterMkLst>
          <pc:docMk/>
          <pc:sldMasterMk cId="11764255" sldId="2147483648"/>
        </pc:sldMasterMkLst>
        <pc:picChg chg="add mod">
          <ac:chgData name="Tim Dancer" userId="2b6d0679-2e20-481d-ae8e-ffc9c36584b7" providerId="ADAL" clId="{08526891-B136-48BC-9612-EAB7F1A4D962}" dt="2026-02-04T09:09:22.810" v="80" actId="1076"/>
          <ac:picMkLst>
            <pc:docMk/>
            <pc:sldMasterMk cId="11764255" sldId="2147483648"/>
            <ac:picMk id="9" creationId="{A4008FF0-3A52-39C5-3C11-EFCD04CD2664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C1790-1AF3-4E77-9FD9-D797AF9B4C76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178EF-697F-4277-AA2C-9033D5E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91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30193-FD47-C7B7-51B1-8F37CD915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FF36F-E5C8-D326-E18C-EABE4F73B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5AF9C-28EC-C328-42D4-0C055316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3F8D-B516-4543-A728-CC2A7DE74F95}" type="datetime1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78DC8-B6C0-E797-D667-F99ADA1D2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www.hampshirerfu.com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494D7-D012-DF37-D1F5-E42B840D0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06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F3FC9-6F04-ED25-FC91-4E954BCC7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575793-B0E1-B64F-5313-EE6C8354D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45132-686D-A3AC-CAFA-D908ED6CE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0BAF-E167-493C-9B2C-1A4572046AE8}" type="datetime1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B3484-9544-FD7D-EF29-0190A5CB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www.hampshirerfu.com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9AD55-F98C-B96B-1FCF-1EC644E4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7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833782-C3D9-AF76-3926-3BCECB960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F6F7B4-CF2D-D0EC-C381-65D25E2FF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DB1A8-D00C-602D-8B60-A995F4F6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EC1C-415F-4521-AB56-050F630A3395}" type="datetime1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3A157-1F19-FA2F-C677-3AFD550CB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www.hampshirerfu.com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EF0CC-2B61-A98B-AB3E-565D4D463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42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B20-0495-1DE0-3A19-F93CCEF99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6081E-A794-4F07-4E13-83C93AF0D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39058-227B-3BF6-AED8-85B03CE05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5AFA-2268-43A2-899E-F60DB15A048A}" type="datetime1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BA3FD-B6B5-BB80-3A1A-6DBF8332C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www.hampshirerfu.com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9058B-7B79-48D8-5CCD-EF94B6F17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40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E28A9-1B19-3095-CB39-F9851B6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0ED78-E59A-32EC-C2F0-93978C38D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E7B7F-9E03-98EE-2373-6112CDDA1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146B-80E3-41B3-904E-ADB211C4DBA8}" type="datetime1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C0CED-BFED-18F6-68EF-7FD86493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www.hampshirerfu.com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DED25-BD99-4BFA-9B63-A5AB77D0A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856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F894-9AB4-DC92-7CB7-8DE36FFDA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4C6BB-8D14-7771-61F7-51E60065D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81DF2-6675-A37B-4BEE-94732EC212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670BC-BF8E-4496-0CC1-391DF5CEB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E03B9-9757-46BE-B9D8-F4DF0025A3D0}" type="datetime1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AD9B4-5703-92D2-998E-41348ADC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www.hampshirerfu.com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EEAF6-A68C-2CA2-9E71-DAB4CE425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03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6D0D-7FBC-158B-ECA7-61D4F370A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E8E08-084D-1F73-F320-77117C6BA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EED1F-DABE-063F-70D4-97D7BBDBD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452AC-BBC9-5773-A6B5-C04D99EB60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A92319-71E6-A029-C956-B499FAADD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CA0F5-4934-342B-CA0B-808872F2F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5252-1924-4287-82F8-E10D1B78CED4}" type="datetime1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19B0FC-8DB0-CFA8-587A-F1CC8F6EB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www.hampshirerfu.com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99782D-AB59-BDDD-9D4B-E395E341E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41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4339-6466-9915-E4A4-87DB43D9A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7617AE-D02C-E4A9-73DE-CEC422C0A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33DF-3D89-42FE-996A-19463E8C57DC}" type="datetime1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A55440-651C-C1E9-E50C-B318D3822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www.hampshirerfu.com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2C427-40FF-7B9B-A7CB-BF2502896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160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C7EF3-4F2A-C3AE-6D1A-5FE1DF8FE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F3652-06E4-4C60-8B54-4D2A15EA5A45}" type="datetime1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FA5B19-DC22-DA7E-67FB-7A9359E46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www.hampshirerfu.com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00797-0BA1-DCA2-024F-40FE86440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93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4FFDE-6917-26D0-3F6C-B2226C310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2C753-A0FD-4BC6-E834-EBB4FCC50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F6E81C-2248-FC46-6FF5-9D7D77C7B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A36047-D127-DBAF-6640-EA9C1543A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0473-C9E6-4935-9A10-687A253566FE}" type="datetime1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3EB9A7-D57F-33A0-13FD-E560DDDEE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www.hampshirerfu.com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8BFBB-8ABB-CFD6-5C71-21390A14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13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AAE28-8522-9ECE-7FDA-2951AF2F9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3756D2-A481-238A-F515-7FED5F8254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5F108-44F4-A16C-0CB0-5A1B4358F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277C3-D129-0014-75E8-BC7C8334B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3171-B976-42F4-A2DC-DC663A67C59F}" type="datetime1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7114C-3CBD-0F2C-DC5A-B088007BE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www.hampshirerfu.com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80870-A286-F3F7-71A7-38B27DAD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490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2EAC20-5C68-6E77-CA47-C772C34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77212-CB79-8785-4E09-C00BC79B3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C00EA-73EC-1873-DBCA-046054C3A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BEC44D-9E68-45A0-8C33-2612CF6987CB}" type="datetime1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D208B-D028-2BEC-B3AB-C729EB720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 dirty="0"/>
              <a:t>www.hampshirerfu.com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4AFA9-410B-031C-97E9-1AF9DFFA9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326E3F-6AD2-49C5-B63B-E3ED0DFE9CC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Content Placeholder 3" descr="A picture containing logo&#10;&#10;Description automatically generated">
            <a:extLst>
              <a:ext uri="{FF2B5EF4-FFF2-40B4-BE49-F238E27FC236}">
                <a16:creationId xmlns:a16="http://schemas.microsoft.com/office/drawing/2014/main" id="{45F07F08-8DC8-B5E8-79CD-FA140544BE3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190" t="9198" r="54409" b="10922"/>
          <a:stretch>
            <a:fillRect/>
          </a:stretch>
        </p:blipFill>
        <p:spPr>
          <a:xfrm>
            <a:off x="160527" y="5602373"/>
            <a:ext cx="715567" cy="11491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4008FF0-3A52-39C5-3C11-EFCD04CD266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959" y="136525"/>
            <a:ext cx="985030" cy="138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4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C538B-7495-9B32-CEA1-82767CD1A4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303880"/>
                </a:solidFill>
                <a:latin typeface="Aptos Black" panose="020B0004020202020204" pitchFamily="34" charset="0"/>
              </a:rPr>
              <a:t>Main 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F411F6-758A-D466-31B8-F04F747062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rgbClr val="303880"/>
                </a:solidFill>
              </a:rPr>
              <a:t>Sub titles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DC9FE1-58FA-D4D8-226E-BFD38AB5F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www.hampshirerfu.com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055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69F65-F431-C856-10ED-06A69DB1B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303880"/>
                </a:solidFill>
              </a:rPr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A6AC4-5E7D-D0F2-81A0-472DE7F78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GB" dirty="0">
                <a:solidFill>
                  <a:srgbClr val="303880"/>
                </a:solidFill>
              </a:rPr>
              <a:t>Main text</a:t>
            </a:r>
          </a:p>
          <a:p>
            <a:pPr fontAlgn="base"/>
            <a:endParaRPr lang="en-GB" sz="3600" b="1" dirty="0">
              <a:solidFill>
                <a:srgbClr val="303880"/>
              </a:solidFill>
            </a:endParaRP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87E26B-C2B3-A249-599F-5B3D1DA74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www.hampshirerfu.com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5245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1fba916-d03d-45d1-a501-979b730429a5" xsi:nil="true"/>
    <lcf76f155ced4ddcb4097134ff3c332f xmlns="ed75d0de-6520-4b95-8330-ab23d1fc9c6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C865E1B533DF4E877A6CCB04A2105D" ma:contentTypeVersion="12" ma:contentTypeDescription="Create a new document." ma:contentTypeScope="" ma:versionID="2e1c70982950b5210c1bb071d1ddb9b4">
  <xsd:schema xmlns:xsd="http://www.w3.org/2001/XMLSchema" xmlns:xs="http://www.w3.org/2001/XMLSchema" xmlns:p="http://schemas.microsoft.com/office/2006/metadata/properties" xmlns:ns2="ed75d0de-6520-4b95-8330-ab23d1fc9c68" xmlns:ns3="d1fba916-d03d-45d1-a501-979b730429a5" targetNamespace="http://schemas.microsoft.com/office/2006/metadata/properties" ma:root="true" ma:fieldsID="b39b8c48d4c8e67ec29a65c72e0f674c" ns2:_="" ns3:_="">
    <xsd:import namespace="ed75d0de-6520-4b95-8330-ab23d1fc9c68"/>
    <xsd:import namespace="d1fba916-d03d-45d1-a501-979b730429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75d0de-6520-4b95-8330-ab23d1fc9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b94ad46-f40f-49f3-91a7-757634d745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ba916-d03d-45d1-a501-979b730429a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f0b6133-c6da-443e-b066-6cce9b90fb20}" ma:internalName="TaxCatchAll" ma:showField="CatchAllData" ma:web="d1fba916-d03d-45d1-a501-979b730429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3E8381-679C-40E7-A6AD-E28EC4865A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DB0219-2FF4-4AE0-AE55-696BCF2ACD0C}">
  <ds:schemaRefs>
    <ds:schemaRef ds:uri="http://schemas.microsoft.com/office/2006/metadata/properties"/>
    <ds:schemaRef ds:uri="http://schemas.microsoft.com/office/infopath/2007/PartnerControls"/>
    <ds:schemaRef ds:uri="d1fba916-d03d-45d1-a501-979b730429a5"/>
    <ds:schemaRef ds:uri="ed75d0de-6520-4b95-8330-ab23d1fc9c68"/>
  </ds:schemaRefs>
</ds:datastoreItem>
</file>

<file path=customXml/itemProps3.xml><?xml version="1.0" encoding="utf-8"?>
<ds:datastoreItem xmlns:ds="http://schemas.openxmlformats.org/officeDocument/2006/customXml" ds:itemID="{287A8E53-DC79-42A3-B199-FE5729E5E1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75d0de-6520-4b95-8330-ab23d1fc9c68"/>
    <ds:schemaRef ds:uri="d1fba916-d03d-45d1-a501-979b730429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Black</vt:lpstr>
      <vt:lpstr>Aptos Display</vt:lpstr>
      <vt:lpstr>Arial</vt:lpstr>
      <vt:lpstr>Office Theme</vt:lpstr>
      <vt:lpstr>Main Title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Sirocco Services Ltd</dc:creator>
  <cp:lastModifiedBy>Tim Dancer</cp:lastModifiedBy>
  <cp:revision>2</cp:revision>
  <dcterms:created xsi:type="dcterms:W3CDTF">2025-06-17T14:56:20Z</dcterms:created>
  <dcterms:modified xsi:type="dcterms:W3CDTF">2026-02-19T13:19:10Z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0x010100BAC865E1B533DF4E877A6CCB04A2105D</vt:lpwstr>
  </property>
  <property fmtid="{D5CDD505-2E9C-101B-9397-08002B2CF9AE}" pid="3" name="MediaServiceImageTags">
    <vt:lpwstr/>
  </property>
</Properties>
</file>